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72" r:id="rId3"/>
    <p:sldId id="257" r:id="rId4"/>
    <p:sldId id="258" r:id="rId5"/>
    <p:sldId id="259" r:id="rId6"/>
    <p:sldId id="260" r:id="rId7"/>
    <p:sldId id="261" r:id="rId8"/>
    <p:sldId id="262" r:id="rId9"/>
    <p:sldId id="271" r:id="rId10"/>
    <p:sldId id="263" r:id="rId11"/>
    <p:sldId id="264" r:id="rId12"/>
    <p:sldId id="265" r:id="rId13"/>
    <p:sldId id="273" r:id="rId14"/>
    <p:sldId id="266" r:id="rId15"/>
    <p:sldId id="267" r:id="rId16"/>
    <p:sldId id="268" r:id="rId17"/>
    <p:sldId id="269" r:id="rId18"/>
    <p:sldId id="270"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64DA49-7BD4-4F67-AC5E-20C5ADA5C5D9}" v="9" dt="2021-07-29T05:30:28.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n Redfield" userId="5b7559039a3c3a71" providerId="LiveId" clId="{0B64DA49-7BD4-4F67-AC5E-20C5ADA5C5D9}"/>
    <pc:docChg chg="undo custSel addSld delSld modSld sldOrd">
      <pc:chgData name="Quinn Redfield" userId="5b7559039a3c3a71" providerId="LiveId" clId="{0B64DA49-7BD4-4F67-AC5E-20C5ADA5C5D9}" dt="2021-07-29T05:45:00.036" v="1136" actId="1076"/>
      <pc:docMkLst>
        <pc:docMk/>
      </pc:docMkLst>
      <pc:sldChg chg="modSp mod">
        <pc:chgData name="Quinn Redfield" userId="5b7559039a3c3a71" providerId="LiveId" clId="{0B64DA49-7BD4-4F67-AC5E-20C5ADA5C5D9}" dt="2021-07-29T05:45:00.036" v="1136" actId="1076"/>
        <pc:sldMkLst>
          <pc:docMk/>
          <pc:sldMk cId="0" sldId="256"/>
        </pc:sldMkLst>
        <pc:picChg chg="mod">
          <ac:chgData name="Quinn Redfield" userId="5b7559039a3c3a71" providerId="LiveId" clId="{0B64DA49-7BD4-4F67-AC5E-20C5ADA5C5D9}" dt="2021-07-29T05:45:00.036" v="1136" actId="1076"/>
          <ac:picMkLst>
            <pc:docMk/>
            <pc:sldMk cId="0" sldId="256"/>
            <ac:picMk id="69" creationId="{00000000-0000-0000-0000-000000000000}"/>
          </ac:picMkLst>
        </pc:picChg>
      </pc:sldChg>
      <pc:sldChg chg="addSp delSp modSp mod">
        <pc:chgData name="Quinn Redfield" userId="5b7559039a3c3a71" providerId="LiveId" clId="{0B64DA49-7BD4-4F67-AC5E-20C5ADA5C5D9}" dt="2021-07-29T05:33:31.853" v="1017" actId="1076"/>
        <pc:sldMkLst>
          <pc:docMk/>
          <pc:sldMk cId="0" sldId="260"/>
        </pc:sldMkLst>
        <pc:spChg chg="add del">
          <ac:chgData name="Quinn Redfield" userId="5b7559039a3c3a71" providerId="LiveId" clId="{0B64DA49-7BD4-4F67-AC5E-20C5ADA5C5D9}" dt="2021-07-29T05:31:45.739" v="1004" actId="22"/>
          <ac:spMkLst>
            <pc:docMk/>
            <pc:sldMk cId="0" sldId="260"/>
            <ac:spMk id="5" creationId="{B0E0B82D-276F-4642-8977-40C5F54BCF00}"/>
          </ac:spMkLst>
        </pc:spChg>
        <pc:spChg chg="add del">
          <ac:chgData name="Quinn Redfield" userId="5b7559039a3c3a71" providerId="LiveId" clId="{0B64DA49-7BD4-4F67-AC5E-20C5ADA5C5D9}" dt="2021-07-29T05:31:52.179" v="1006" actId="22"/>
          <ac:spMkLst>
            <pc:docMk/>
            <pc:sldMk cId="0" sldId="260"/>
            <ac:spMk id="7" creationId="{A227EE89-FBC6-40F3-AB2C-DDED8E04640E}"/>
          </ac:spMkLst>
        </pc:spChg>
        <pc:spChg chg="mod">
          <ac:chgData name="Quinn Redfield" userId="5b7559039a3c3a71" providerId="LiveId" clId="{0B64DA49-7BD4-4F67-AC5E-20C5ADA5C5D9}" dt="2021-07-29T05:33:07.957" v="1014" actId="14100"/>
          <ac:spMkLst>
            <pc:docMk/>
            <pc:sldMk cId="0" sldId="260"/>
            <ac:spMk id="91" creationId="{00000000-0000-0000-0000-000000000000}"/>
          </ac:spMkLst>
        </pc:spChg>
        <pc:picChg chg="add mod">
          <ac:chgData name="Quinn Redfield" userId="5b7559039a3c3a71" providerId="LiveId" clId="{0B64DA49-7BD4-4F67-AC5E-20C5ADA5C5D9}" dt="2021-07-29T05:33:31.853" v="1017" actId="1076"/>
          <ac:picMkLst>
            <pc:docMk/>
            <pc:sldMk cId="0" sldId="260"/>
            <ac:picMk id="6" creationId="{6C3CE6B0-9758-46AC-8935-020A1496FEAF}"/>
          </ac:picMkLst>
        </pc:picChg>
      </pc:sldChg>
      <pc:sldChg chg="addSp modSp mod">
        <pc:chgData name="Quinn Redfield" userId="5b7559039a3c3a71" providerId="LiveId" clId="{0B64DA49-7BD4-4F67-AC5E-20C5ADA5C5D9}" dt="2021-07-29T05:37:21.644" v="1085" actId="15"/>
        <pc:sldMkLst>
          <pc:docMk/>
          <pc:sldMk cId="0" sldId="261"/>
        </pc:sldMkLst>
        <pc:spChg chg="mod">
          <ac:chgData name="Quinn Redfield" userId="5b7559039a3c3a71" providerId="LiveId" clId="{0B64DA49-7BD4-4F67-AC5E-20C5ADA5C5D9}" dt="2021-07-29T05:37:21.644" v="1085" actId="15"/>
          <ac:spMkLst>
            <pc:docMk/>
            <pc:sldMk cId="0" sldId="261"/>
            <ac:spMk id="97" creationId="{00000000-0000-0000-0000-000000000000}"/>
          </ac:spMkLst>
        </pc:spChg>
        <pc:picChg chg="add mod">
          <ac:chgData name="Quinn Redfield" userId="5b7559039a3c3a71" providerId="LiveId" clId="{0B64DA49-7BD4-4F67-AC5E-20C5ADA5C5D9}" dt="2021-07-29T05:36:52.965" v="1079" actId="1076"/>
          <ac:picMkLst>
            <pc:docMk/>
            <pc:sldMk cId="0" sldId="261"/>
            <ac:picMk id="3" creationId="{8B461966-0FF1-4FEC-ABFE-DC20E95DFC63}"/>
          </ac:picMkLst>
        </pc:picChg>
      </pc:sldChg>
      <pc:sldChg chg="modSp mod">
        <pc:chgData name="Quinn Redfield" userId="5b7559039a3c3a71" providerId="LiveId" clId="{0B64DA49-7BD4-4F67-AC5E-20C5ADA5C5D9}" dt="2021-07-29T05:37:39.732" v="1087" actId="14100"/>
        <pc:sldMkLst>
          <pc:docMk/>
          <pc:sldMk cId="0" sldId="262"/>
        </pc:sldMkLst>
        <pc:spChg chg="mod">
          <ac:chgData name="Quinn Redfield" userId="5b7559039a3c3a71" providerId="LiveId" clId="{0B64DA49-7BD4-4F67-AC5E-20C5ADA5C5D9}" dt="2021-07-29T05:37:39.732" v="1087" actId="14100"/>
          <ac:spMkLst>
            <pc:docMk/>
            <pc:sldMk cId="0" sldId="262"/>
            <ac:spMk id="103" creationId="{00000000-0000-0000-0000-000000000000}"/>
          </ac:spMkLst>
        </pc:spChg>
      </pc:sldChg>
      <pc:sldChg chg="modSp mod">
        <pc:chgData name="Quinn Redfield" userId="5b7559039a3c3a71" providerId="LiveId" clId="{0B64DA49-7BD4-4F67-AC5E-20C5ADA5C5D9}" dt="2021-07-29T05:40:10.312" v="1120" actId="20577"/>
        <pc:sldMkLst>
          <pc:docMk/>
          <pc:sldMk cId="0" sldId="263"/>
        </pc:sldMkLst>
        <pc:spChg chg="mod">
          <ac:chgData name="Quinn Redfield" userId="5b7559039a3c3a71" providerId="LiveId" clId="{0B64DA49-7BD4-4F67-AC5E-20C5ADA5C5D9}" dt="2021-07-29T05:40:10.312" v="1120" actId="20577"/>
          <ac:spMkLst>
            <pc:docMk/>
            <pc:sldMk cId="0" sldId="263"/>
            <ac:spMk id="109" creationId="{00000000-0000-0000-0000-000000000000}"/>
          </ac:spMkLst>
        </pc:spChg>
        <pc:spChg chg="mod">
          <ac:chgData name="Quinn Redfield" userId="5b7559039a3c3a71" providerId="LiveId" clId="{0B64DA49-7BD4-4F67-AC5E-20C5ADA5C5D9}" dt="2021-07-29T04:59:03.782" v="347" actId="20577"/>
          <ac:spMkLst>
            <pc:docMk/>
            <pc:sldMk cId="0" sldId="263"/>
            <ac:spMk id="110" creationId="{00000000-0000-0000-0000-000000000000}"/>
          </ac:spMkLst>
        </pc:spChg>
        <pc:picChg chg="mod">
          <ac:chgData name="Quinn Redfield" userId="5b7559039a3c3a71" providerId="LiveId" clId="{0B64DA49-7BD4-4F67-AC5E-20C5ADA5C5D9}" dt="2021-07-29T04:54:34.883" v="299" actId="1076"/>
          <ac:picMkLst>
            <pc:docMk/>
            <pc:sldMk cId="0" sldId="263"/>
            <ac:picMk id="111" creationId="{00000000-0000-0000-0000-000000000000}"/>
          </ac:picMkLst>
        </pc:picChg>
      </pc:sldChg>
      <pc:sldChg chg="modSp mod">
        <pc:chgData name="Quinn Redfield" userId="5b7559039a3c3a71" providerId="LiveId" clId="{0B64DA49-7BD4-4F67-AC5E-20C5ADA5C5D9}" dt="2021-07-29T05:39:52.508" v="1114" actId="1076"/>
        <pc:sldMkLst>
          <pc:docMk/>
          <pc:sldMk cId="0" sldId="264"/>
        </pc:sldMkLst>
        <pc:spChg chg="mod">
          <ac:chgData name="Quinn Redfield" userId="5b7559039a3c3a71" providerId="LiveId" clId="{0B64DA49-7BD4-4F67-AC5E-20C5ADA5C5D9}" dt="2021-07-29T05:39:42.207" v="1113" actId="20577"/>
          <ac:spMkLst>
            <pc:docMk/>
            <pc:sldMk cId="0" sldId="264"/>
            <ac:spMk id="117" creationId="{00000000-0000-0000-0000-000000000000}"/>
          </ac:spMkLst>
        </pc:spChg>
        <pc:spChg chg="mod">
          <ac:chgData name="Quinn Redfield" userId="5b7559039a3c3a71" providerId="LiveId" clId="{0B64DA49-7BD4-4F67-AC5E-20C5ADA5C5D9}" dt="2021-07-29T05:24:38.699" v="805" actId="20577"/>
          <ac:spMkLst>
            <pc:docMk/>
            <pc:sldMk cId="0" sldId="264"/>
            <ac:spMk id="118" creationId="{00000000-0000-0000-0000-000000000000}"/>
          </ac:spMkLst>
        </pc:spChg>
        <pc:picChg chg="mod">
          <ac:chgData name="Quinn Redfield" userId="5b7559039a3c3a71" providerId="LiveId" clId="{0B64DA49-7BD4-4F67-AC5E-20C5ADA5C5D9}" dt="2021-07-29T05:39:52.508" v="1114" actId="1076"/>
          <ac:picMkLst>
            <pc:docMk/>
            <pc:sldMk cId="0" sldId="264"/>
            <ac:picMk id="116" creationId="{00000000-0000-0000-0000-000000000000}"/>
          </ac:picMkLst>
        </pc:picChg>
      </pc:sldChg>
      <pc:sldChg chg="modSp mod">
        <pc:chgData name="Quinn Redfield" userId="5b7559039a3c3a71" providerId="LiveId" clId="{0B64DA49-7BD4-4F67-AC5E-20C5ADA5C5D9}" dt="2021-07-29T05:26:59.178" v="962" actId="20577"/>
        <pc:sldMkLst>
          <pc:docMk/>
          <pc:sldMk cId="0" sldId="265"/>
        </pc:sldMkLst>
        <pc:spChg chg="mod">
          <ac:chgData name="Quinn Redfield" userId="5b7559039a3c3a71" providerId="LiveId" clId="{0B64DA49-7BD4-4F67-AC5E-20C5ADA5C5D9}" dt="2021-07-29T05:26:59.178" v="962" actId="20577"/>
          <ac:spMkLst>
            <pc:docMk/>
            <pc:sldMk cId="0" sldId="265"/>
            <ac:spMk id="124" creationId="{00000000-0000-0000-0000-000000000000}"/>
          </ac:spMkLst>
        </pc:spChg>
      </pc:sldChg>
      <pc:sldChg chg="addSp delSp modSp mod">
        <pc:chgData name="Quinn Redfield" userId="5b7559039a3c3a71" providerId="LiveId" clId="{0B64DA49-7BD4-4F67-AC5E-20C5ADA5C5D9}" dt="2021-07-29T05:44:41.564" v="1135" actId="14100"/>
        <pc:sldMkLst>
          <pc:docMk/>
          <pc:sldMk cId="0" sldId="270"/>
        </pc:sldMkLst>
        <pc:spChg chg="mod">
          <ac:chgData name="Quinn Redfield" userId="5b7559039a3c3a71" providerId="LiveId" clId="{0B64DA49-7BD4-4F67-AC5E-20C5ADA5C5D9}" dt="2021-07-29T05:44:15.032" v="1134" actId="20577"/>
          <ac:spMkLst>
            <pc:docMk/>
            <pc:sldMk cId="0" sldId="270"/>
            <ac:spMk id="150" creationId="{00000000-0000-0000-0000-000000000000}"/>
          </ac:spMkLst>
        </pc:spChg>
        <pc:picChg chg="add del mod">
          <ac:chgData name="Quinn Redfield" userId="5b7559039a3c3a71" providerId="LiveId" clId="{0B64DA49-7BD4-4F67-AC5E-20C5ADA5C5D9}" dt="2021-07-29T05:43:35.399" v="1128" actId="478"/>
          <ac:picMkLst>
            <pc:docMk/>
            <pc:sldMk cId="0" sldId="270"/>
            <ac:picMk id="3" creationId="{088DC2A1-3560-4E38-B3DE-98321370A808}"/>
          </ac:picMkLst>
        </pc:picChg>
        <pc:picChg chg="add mod">
          <ac:chgData name="Quinn Redfield" userId="5b7559039a3c3a71" providerId="LiveId" clId="{0B64DA49-7BD4-4F67-AC5E-20C5ADA5C5D9}" dt="2021-07-29T05:44:41.564" v="1135" actId="14100"/>
          <ac:picMkLst>
            <pc:docMk/>
            <pc:sldMk cId="0" sldId="270"/>
            <ac:picMk id="5" creationId="{71AE33C7-DA93-4C4A-95F1-F204FDBF35E1}"/>
          </ac:picMkLst>
        </pc:picChg>
      </pc:sldChg>
      <pc:sldChg chg="modSp add mod">
        <pc:chgData name="Quinn Redfield" userId="5b7559039a3c3a71" providerId="LiveId" clId="{0B64DA49-7BD4-4F67-AC5E-20C5ADA5C5D9}" dt="2021-07-29T05:37:46.132" v="1089" actId="14100"/>
        <pc:sldMkLst>
          <pc:docMk/>
          <pc:sldMk cId="1252823008" sldId="271"/>
        </pc:sldMkLst>
        <pc:spChg chg="mod">
          <ac:chgData name="Quinn Redfield" userId="5b7559039a3c3a71" providerId="LiveId" clId="{0B64DA49-7BD4-4F67-AC5E-20C5ADA5C5D9}" dt="2021-07-29T05:37:46.132" v="1089" actId="14100"/>
          <ac:spMkLst>
            <pc:docMk/>
            <pc:sldMk cId="1252823008" sldId="271"/>
            <ac:spMk id="103" creationId="{00000000-0000-0000-0000-000000000000}"/>
          </ac:spMkLst>
        </pc:spChg>
      </pc:sldChg>
      <pc:sldChg chg="addSp delSp modSp new del mod modClrScheme chgLayout">
        <pc:chgData name="Quinn Redfield" userId="5b7559039a3c3a71" providerId="LiveId" clId="{0B64DA49-7BD4-4F67-AC5E-20C5ADA5C5D9}" dt="2021-07-29T04:59:13.522" v="348" actId="47"/>
        <pc:sldMkLst>
          <pc:docMk/>
          <pc:sldMk cId="1893325610" sldId="272"/>
        </pc:sldMkLst>
        <pc:spChg chg="del">
          <ac:chgData name="Quinn Redfield" userId="5b7559039a3c3a71" providerId="LiveId" clId="{0B64DA49-7BD4-4F67-AC5E-20C5ADA5C5D9}" dt="2021-07-29T04:56:14.082" v="305" actId="700"/>
          <ac:spMkLst>
            <pc:docMk/>
            <pc:sldMk cId="1893325610" sldId="272"/>
            <ac:spMk id="2" creationId="{2427BBC7-DA7C-4EA9-9527-ACA3CE04CD22}"/>
          </ac:spMkLst>
        </pc:spChg>
        <pc:spChg chg="del">
          <ac:chgData name="Quinn Redfield" userId="5b7559039a3c3a71" providerId="LiveId" clId="{0B64DA49-7BD4-4F67-AC5E-20C5ADA5C5D9}" dt="2021-07-29T04:56:14.082" v="305" actId="700"/>
          <ac:spMkLst>
            <pc:docMk/>
            <pc:sldMk cId="1893325610" sldId="272"/>
            <ac:spMk id="3" creationId="{C1CAD58B-3761-4DDC-90CE-C0CC0B7AE4E6}"/>
          </ac:spMkLst>
        </pc:spChg>
        <pc:spChg chg="del mod ord">
          <ac:chgData name="Quinn Redfield" userId="5b7559039a3c3a71" providerId="LiveId" clId="{0B64DA49-7BD4-4F67-AC5E-20C5ADA5C5D9}" dt="2021-07-29T04:56:14.082" v="305" actId="700"/>
          <ac:spMkLst>
            <pc:docMk/>
            <pc:sldMk cId="1893325610" sldId="272"/>
            <ac:spMk id="4" creationId="{EA88853D-5F7C-4B6D-A3A8-1D824085058D}"/>
          </ac:spMkLst>
        </pc:spChg>
        <pc:spChg chg="add del mod ord">
          <ac:chgData name="Quinn Redfield" userId="5b7559039a3c3a71" providerId="LiveId" clId="{0B64DA49-7BD4-4F67-AC5E-20C5ADA5C5D9}" dt="2021-07-29T04:56:22.495" v="306" actId="26606"/>
          <ac:spMkLst>
            <pc:docMk/>
            <pc:sldMk cId="1893325610" sldId="272"/>
            <ac:spMk id="5" creationId="{22FB03EF-4DAD-4025-B695-CE9AAC2E1104}"/>
          </ac:spMkLst>
        </pc:spChg>
        <pc:spChg chg="add mod ord">
          <ac:chgData name="Quinn Redfield" userId="5b7559039a3c3a71" providerId="LiveId" clId="{0B64DA49-7BD4-4F67-AC5E-20C5ADA5C5D9}" dt="2021-07-29T04:57:16.963" v="331" actId="20577"/>
          <ac:spMkLst>
            <pc:docMk/>
            <pc:sldMk cId="1893325610" sldId="272"/>
            <ac:spMk id="6" creationId="{6D257137-175B-4B91-A611-6FADE31B555C}"/>
          </ac:spMkLst>
        </pc:spChg>
        <pc:spChg chg="add mod ord">
          <ac:chgData name="Quinn Redfield" userId="5b7559039a3c3a71" providerId="LiveId" clId="{0B64DA49-7BD4-4F67-AC5E-20C5ADA5C5D9}" dt="2021-07-29T04:58:44.804" v="345" actId="20577"/>
          <ac:spMkLst>
            <pc:docMk/>
            <pc:sldMk cId="1893325610" sldId="272"/>
            <ac:spMk id="7" creationId="{784EDFAA-B735-4EF7-A5C5-821709CF8190}"/>
          </ac:spMkLst>
        </pc:spChg>
        <pc:spChg chg="add del mod ord">
          <ac:chgData name="Quinn Redfield" userId="5b7559039a3c3a71" providerId="LiveId" clId="{0B64DA49-7BD4-4F67-AC5E-20C5ADA5C5D9}" dt="2021-07-29T04:56:48.695" v="311" actId="700"/>
          <ac:spMkLst>
            <pc:docMk/>
            <pc:sldMk cId="1893325610" sldId="272"/>
            <ac:spMk id="10" creationId="{59C26849-9F18-4F51-873E-74E628E97C7F}"/>
          </ac:spMkLst>
        </pc:spChg>
        <pc:picChg chg="add mod">
          <ac:chgData name="Quinn Redfield" userId="5b7559039a3c3a71" providerId="LiveId" clId="{0B64DA49-7BD4-4F67-AC5E-20C5ADA5C5D9}" dt="2021-07-29T04:57:49.600" v="339" actId="1076"/>
          <ac:picMkLst>
            <pc:docMk/>
            <pc:sldMk cId="1893325610" sldId="272"/>
            <ac:picMk id="9" creationId="{E1C8AE02-21F0-40B1-9EE4-33DBBE6E1EA5}"/>
          </ac:picMkLst>
        </pc:picChg>
      </pc:sldChg>
      <pc:sldChg chg="addSp delSp modSp new mod ord modClrScheme chgLayout">
        <pc:chgData name="Quinn Redfield" userId="5b7559039a3c3a71" providerId="LiveId" clId="{0B64DA49-7BD4-4F67-AC5E-20C5ADA5C5D9}" dt="2021-07-29T05:30:28.389" v="1002" actId="1076"/>
        <pc:sldMkLst>
          <pc:docMk/>
          <pc:sldMk cId="3492773399" sldId="272"/>
        </pc:sldMkLst>
        <pc:spChg chg="add del mod">
          <ac:chgData name="Quinn Redfield" userId="5b7559039a3c3a71" providerId="LiveId" clId="{0B64DA49-7BD4-4F67-AC5E-20C5ADA5C5D9}" dt="2021-07-29T05:00:00.783" v="351" actId="26606"/>
          <ac:spMkLst>
            <pc:docMk/>
            <pc:sldMk cId="3492773399" sldId="272"/>
            <ac:spMk id="2" creationId="{0CFFA059-1FB3-4738-9D23-2C19770ACD3F}"/>
          </ac:spMkLst>
        </pc:spChg>
        <pc:spChg chg="add mod">
          <ac:chgData name="Quinn Redfield" userId="5b7559039a3c3a71" providerId="LiveId" clId="{0B64DA49-7BD4-4F67-AC5E-20C5ADA5C5D9}" dt="2021-07-29T05:20:39.303" v="739" actId="20577"/>
          <ac:spMkLst>
            <pc:docMk/>
            <pc:sldMk cId="3492773399" sldId="272"/>
            <ac:spMk id="7" creationId="{9A1528A0-41EC-4EF3-AB11-722B1958CF84}"/>
          </ac:spMkLst>
        </pc:spChg>
        <pc:spChg chg="add mod">
          <ac:chgData name="Quinn Redfield" userId="5b7559039a3c3a71" providerId="LiveId" clId="{0B64DA49-7BD4-4F67-AC5E-20C5ADA5C5D9}" dt="2021-07-29T05:23:37.567" v="791" actId="20577"/>
          <ac:spMkLst>
            <pc:docMk/>
            <pc:sldMk cId="3492773399" sldId="272"/>
            <ac:spMk id="9" creationId="{2EB85ACC-B1BA-4407-B022-777BA9A4D6F3}"/>
          </ac:spMkLst>
        </pc:spChg>
        <pc:picChg chg="add mod">
          <ac:chgData name="Quinn Redfield" userId="5b7559039a3c3a71" providerId="LiveId" clId="{0B64DA49-7BD4-4F67-AC5E-20C5ADA5C5D9}" dt="2021-07-29T05:30:28.389" v="1002" actId="1076"/>
          <ac:picMkLst>
            <pc:docMk/>
            <pc:sldMk cId="3492773399" sldId="272"/>
            <ac:picMk id="1026" creationId="{90487D1F-A10D-4DCC-B811-850874164E9A}"/>
          </ac:picMkLst>
        </pc:picChg>
      </pc:sldChg>
      <pc:sldChg chg="modSp add mod">
        <pc:chgData name="Quinn Redfield" userId="5b7559039a3c3a71" providerId="LiveId" clId="{0B64DA49-7BD4-4F67-AC5E-20C5ADA5C5D9}" dt="2021-07-29T05:18:12.640" v="670" actId="20577"/>
        <pc:sldMkLst>
          <pc:docMk/>
          <pc:sldMk cId="1987909597" sldId="273"/>
        </pc:sldMkLst>
        <pc:spChg chg="mod">
          <ac:chgData name="Quinn Redfield" userId="5b7559039a3c3a71" providerId="LiveId" clId="{0B64DA49-7BD4-4F67-AC5E-20C5ADA5C5D9}" dt="2021-07-29T05:18:12.640" v="670" actId="20577"/>
          <ac:spMkLst>
            <pc:docMk/>
            <pc:sldMk cId="1987909597" sldId="273"/>
            <ac:spMk id="123" creationId="{00000000-0000-0000-0000-000000000000}"/>
          </ac:spMkLst>
        </pc:spChg>
        <pc:spChg chg="mod">
          <ac:chgData name="Quinn Redfield" userId="5b7559039a3c3a71" providerId="LiveId" clId="{0B64DA49-7BD4-4F67-AC5E-20C5ADA5C5D9}" dt="2021-07-29T05:17:40.973" v="630" actId="20577"/>
          <ac:spMkLst>
            <pc:docMk/>
            <pc:sldMk cId="1987909597" sldId="273"/>
            <ac:spMk id="124" creationId="{00000000-0000-0000-0000-000000000000}"/>
          </ac:spMkLst>
        </pc:spChg>
      </pc:sldChg>
      <pc:sldMasterChg chg="delSldLayout">
        <pc:chgData name="Quinn Redfield" userId="5b7559039a3c3a71" providerId="LiveId" clId="{0B64DA49-7BD4-4F67-AC5E-20C5ADA5C5D9}" dt="2021-07-29T04:59:13.522" v="348" actId="47"/>
        <pc:sldMasterMkLst>
          <pc:docMk/>
          <pc:sldMasterMk cId="0" sldId="2147483659"/>
        </pc:sldMasterMkLst>
        <pc:sldLayoutChg chg="del">
          <pc:chgData name="Quinn Redfield" userId="5b7559039a3c3a71" providerId="LiveId" clId="{0B64DA49-7BD4-4F67-AC5E-20C5ADA5C5D9}" dt="2021-07-29T04:59:13.522" v="348" actId="47"/>
          <pc:sldLayoutMkLst>
            <pc:docMk/>
            <pc:sldMasterMk cId="0" sldId="2147483659"/>
            <pc:sldLayoutMk cId="0" sldId="214748365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9c45342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9c45342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7a4c8fc5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7a4c8fc5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Boom Learning believes that listening to teacher and district needs is the first step to delivering a useful product. Its guiding principles put teachers and district needs in the driving seat, with a focus on freeing teacher time to teach. It also believe in connecting novice teachers to experienced teachers. [A good place to speech to a subject in your district where there are novice teachers who can benefit from materials created by experts.]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7a4c8fc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7a4c8fc5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self-grading feature means a teacher can know how a student performed before the student leaves the classroom. No longer is there a waiting period to discover a student is not understanding material.</a:t>
            </a:r>
            <a:endParaRPr/>
          </a:p>
          <a:p>
            <a:pPr marL="0" lvl="0" indent="0" algn="l" rtl="0">
              <a:spcBef>
                <a:spcPts val="0"/>
              </a:spcBef>
              <a:spcAft>
                <a:spcPts val="0"/>
              </a:spcAft>
              <a:buNone/>
            </a:pPr>
            <a:endParaRPr/>
          </a:p>
          <a:p>
            <a:pPr marL="0" lvl="0" indent="0" algn="l" rtl="0">
              <a:spcBef>
                <a:spcPts val="0"/>
              </a:spcBef>
              <a:spcAft>
                <a:spcPts val="0"/>
              </a:spcAft>
              <a:buNone/>
            </a:pPr>
            <a:r>
              <a:rPr lang="en"/>
              <a:t>With easy access to a variety of grade levels, the student who is ready to move ahead can be moved ahead with confidence that the student is grasping the material at each level of advancement with minimal additional effort on the part of the teacher.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7a4c8fc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7a4c8fc5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self-grading feature means a teacher can know how a student performed before the student leaves the classroom. No longer is there a waiting period to discover a student is not understanding material.</a:t>
            </a:r>
            <a:endParaRPr/>
          </a:p>
          <a:p>
            <a:pPr marL="0" lvl="0" indent="0" algn="l" rtl="0">
              <a:spcBef>
                <a:spcPts val="0"/>
              </a:spcBef>
              <a:spcAft>
                <a:spcPts val="0"/>
              </a:spcAft>
              <a:buNone/>
            </a:pPr>
            <a:endParaRPr/>
          </a:p>
          <a:p>
            <a:pPr marL="0" lvl="0" indent="0" algn="l" rtl="0">
              <a:spcBef>
                <a:spcPts val="0"/>
              </a:spcBef>
              <a:spcAft>
                <a:spcPts val="0"/>
              </a:spcAft>
              <a:buNone/>
            </a:pPr>
            <a:r>
              <a:rPr lang="en"/>
              <a:t>With easy access to a variety of grade levels, the student who is ready to move ahead can be moved ahead with confidence that the student is grasping the material at each level of advancement with minimal additional effort on the part of the teacher.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88903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7a4c8fc5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7a4c8fc5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Setting up and managing student data is easy.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7a4c8fc5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7a4c8fc5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has built in tools to integrate with classroom assignment systems such as Google Classroom.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7a4c8fc5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7a4c8fc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can create their own decks and share them with each other (no need to publish in the store). This is great for create speciality materials unique to your school.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7a4c8fc5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7a4c8fc5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7a4c8fc5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7a4c8fc5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7a4c8fc5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7a4c8fc5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Begin presentation with this short intro if desired.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7a4c8fc5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7a4c8fc5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nice video overview of Boom Cards.</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9090756a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9090756a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Boom Learning?</a:t>
            </a:r>
            <a:endParaRPr/>
          </a:p>
          <a:p>
            <a:pPr marL="0" lvl="0" indent="0" algn="l" rtl="0">
              <a:spcBef>
                <a:spcPts val="0"/>
              </a:spcBef>
              <a:spcAft>
                <a:spcPts val="0"/>
              </a:spcAft>
              <a:buNone/>
            </a:pPr>
            <a:endParaRPr/>
          </a:p>
          <a:p>
            <a:pPr marL="0" lvl="0" indent="0" algn="l" rtl="0">
              <a:spcBef>
                <a:spcPts val="0"/>
              </a:spcBef>
              <a:spcAft>
                <a:spcPts val="0"/>
              </a:spcAft>
              <a:buNone/>
            </a:pPr>
            <a:r>
              <a:rPr lang="en"/>
              <a:t>Boom Learning is designed to work with what schools and teachers have, using the practices they already us. It makes what you do now easier.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91e1f37e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91e1f37e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Boom Learning works with modern hardware, such as netbooks, laptops, Chromebooks, and desktops. [Talk about what your school uses first, then anything it may be considering transitioning to.] It is designed to work on modern browsers such as Chrome, Firefox, Safari, and Edge. For devices, schools also have the option of installing dedicated player apps for iPads, Android tablets and Kindle Fire devices. Teens can even use it on their phones.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80d5253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80d5253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Boom Learning offers smart links that allow assignment to be done from existing web based assigning systems, such as Google Classroom, Schoology, Powerschool, Seesaw and more. Teachers can choose from Fastplay Pins, which expire after 5 days and are best for skills practice and Hyperplay links, which do not expire and log student performance. Hyperplay links are excellent for formative assessment, quick checks, and learn and assess activities.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7a4c8fc5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7a4c8fc5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a note that the $1 per student pricing will be introduced for fall. If they purchase now they can get much lower introductory pricing before it is phased out.</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7a4c8fc5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7a4c8fc5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a note that the $1 per student pricing will be introduced for fall. If they purchase now they can get much lower introductory pricing before it is phased out.</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99140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91e1f3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91e1f3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Co-founder Eric Oemig was software developer and software manager before running for the Washington State Senate on a platform of improving education. Co-founder Mary Oemig has over 15 years of experience in technology law, including privacy and security. She took a detour for a few years to run an education cooperative.</a:t>
            </a:r>
            <a:endParaRPr/>
          </a:p>
          <a:p>
            <a:pPr marL="0" lvl="0" indent="0" algn="l" rtl="0">
              <a:spcBef>
                <a:spcPts val="0"/>
              </a:spcBef>
              <a:spcAft>
                <a:spcPts val="0"/>
              </a:spcAft>
              <a:buNone/>
            </a:pPr>
            <a:endParaRPr/>
          </a:p>
          <a:p>
            <a:pPr marL="0" lvl="0" indent="0" algn="l" rtl="0">
              <a:spcBef>
                <a:spcPts val="0"/>
              </a:spcBef>
              <a:spcAft>
                <a:spcPts val="0"/>
              </a:spcAft>
              <a:buNone/>
            </a:pPr>
            <a:r>
              <a:rPr lang="en"/>
              <a:t>Together they saw that teachers were being innudated with new mandates and new tools that disrupted teaching. They also saw that many products directed at the education market were designed to change teaching, without understanding what teachers do. Last but, not least, many ed tech products had substantial problems with privacy and security.</a:t>
            </a:r>
            <a:endParaRPr/>
          </a:p>
          <a:p>
            <a:pPr marL="0" lvl="0" indent="0" algn="l" rtl="0">
              <a:spcBef>
                <a:spcPts val="0"/>
              </a:spcBef>
              <a:spcAft>
                <a:spcPts val="0"/>
              </a:spcAft>
              <a:buNone/>
            </a:pPr>
            <a:endParaRPr/>
          </a:p>
          <a:p>
            <a:pPr marL="0" lvl="0" indent="0" algn="l" rtl="0">
              <a:spcBef>
                <a:spcPts val="0"/>
              </a:spcBef>
              <a:spcAft>
                <a:spcPts val="0"/>
              </a:spcAft>
              <a:buNone/>
            </a:pPr>
            <a:r>
              <a:rPr lang="en"/>
              <a:t>They wanted to create something that made teachers lives easier, with tools, techniques, and practices teaches already understand. And they wanted to do so in a way that respects school and student security and privacy needs.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sj8vUgRPLsA"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2T-TlEL8FnY"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erfS5oXpsKM"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IM8gtA3Atpw"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1NudJ70gnSo"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Ny19hLHeEGI"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subTitle" idx="1"/>
          </p:nvPr>
        </p:nvSpPr>
        <p:spPr>
          <a:xfrm>
            <a:off x="1390100" y="2789125"/>
            <a:ext cx="72225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Teaching Made Easy</a:t>
            </a:r>
            <a:endParaRPr/>
          </a:p>
        </p:txBody>
      </p:sp>
      <p:pic>
        <p:nvPicPr>
          <p:cNvPr id="68" name="Google Shape;68;p13"/>
          <p:cNvPicPr preferRelativeResize="0"/>
          <p:nvPr/>
        </p:nvPicPr>
        <p:blipFill>
          <a:blip r:embed="rId3">
            <a:alphaModFix/>
          </a:blip>
          <a:stretch>
            <a:fillRect/>
          </a:stretch>
        </p:blipFill>
        <p:spPr>
          <a:xfrm>
            <a:off x="158825" y="1752500"/>
            <a:ext cx="8643323" cy="1557325"/>
          </a:xfrm>
          <a:prstGeom prst="rect">
            <a:avLst/>
          </a:prstGeom>
          <a:noFill/>
          <a:ln>
            <a:noFill/>
          </a:ln>
        </p:spPr>
      </p:pic>
      <p:pic>
        <p:nvPicPr>
          <p:cNvPr id="69" name="Google Shape;69;p13"/>
          <p:cNvPicPr preferRelativeResize="0"/>
          <p:nvPr/>
        </p:nvPicPr>
        <p:blipFill>
          <a:blip r:embed="rId4">
            <a:alphaModFix/>
          </a:blip>
          <a:stretch>
            <a:fillRect/>
          </a:stretch>
        </p:blipFill>
        <p:spPr>
          <a:xfrm>
            <a:off x="6567300" y="3482322"/>
            <a:ext cx="1351175" cy="1351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0"/>
          <p:cNvPicPr preferRelativeResize="0"/>
          <p:nvPr/>
        </p:nvPicPr>
        <p:blipFill>
          <a:blip r:embed="rId3">
            <a:alphaModFix amt="64000"/>
          </a:blip>
          <a:stretch>
            <a:fillRect/>
          </a:stretch>
        </p:blipFill>
        <p:spPr>
          <a:xfrm>
            <a:off x="6799" y="0"/>
            <a:ext cx="4562604" cy="5143500"/>
          </a:xfrm>
          <a:prstGeom prst="rect">
            <a:avLst/>
          </a:prstGeom>
          <a:noFill/>
          <a:ln>
            <a:noFill/>
          </a:ln>
        </p:spPr>
      </p:pic>
      <p:sp>
        <p:nvSpPr>
          <p:cNvPr id="109" name="Google Shape;109;p20"/>
          <p:cNvSpPr txBox="1">
            <a:spLocks noGrp="1"/>
          </p:cNvSpPr>
          <p:nvPr>
            <p:ph type="title"/>
          </p:nvPr>
        </p:nvSpPr>
        <p:spPr>
          <a:xfrm>
            <a:off x="-24075" y="3661200"/>
            <a:ext cx="4562604"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FF"/>
                </a:solidFill>
              </a:rPr>
              <a:t>Privacy by</a:t>
            </a:r>
            <a:endParaRPr dirty="0">
              <a:solidFill>
                <a:srgbClr val="0000FF"/>
              </a:solidFill>
            </a:endParaRPr>
          </a:p>
          <a:p>
            <a:pPr marL="0" lvl="0" indent="0" algn="ctr" rtl="0">
              <a:spcBef>
                <a:spcPts val="0"/>
              </a:spcBef>
              <a:spcAft>
                <a:spcPts val="0"/>
              </a:spcAft>
              <a:buNone/>
            </a:pPr>
            <a:r>
              <a:rPr lang="en" dirty="0">
                <a:solidFill>
                  <a:srgbClr val="0000FF"/>
                </a:solidFill>
              </a:rPr>
              <a:t>Design</a:t>
            </a:r>
            <a:endParaRPr dirty="0">
              <a:solidFill>
                <a:srgbClr val="0000FF"/>
              </a:solidFill>
            </a:endParaRPr>
          </a:p>
        </p:txBody>
      </p:sp>
      <p:sp>
        <p:nvSpPr>
          <p:cNvPr id="110" name="Google Shape;110;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400" dirty="0"/>
              <a:t>Boom Learning was built from the ground up with privacy and security in mind. </a:t>
            </a:r>
          </a:p>
        </p:txBody>
      </p:sp>
      <p:pic>
        <p:nvPicPr>
          <p:cNvPr id="111" name="Google Shape;111;p20"/>
          <p:cNvPicPr preferRelativeResize="0"/>
          <p:nvPr/>
        </p:nvPicPr>
        <p:blipFill>
          <a:blip r:embed="rId4">
            <a:alphaModFix/>
          </a:blip>
          <a:stretch>
            <a:fillRect/>
          </a:stretch>
        </p:blipFill>
        <p:spPr>
          <a:xfrm>
            <a:off x="6776250" y="3995075"/>
            <a:ext cx="2000250" cy="986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1"/>
          <p:cNvPicPr preferRelativeResize="0"/>
          <p:nvPr/>
        </p:nvPicPr>
        <p:blipFill rotWithShape="1">
          <a:blip r:embed="rId3">
            <a:alphaModFix amt="38000"/>
          </a:blip>
          <a:srcRect l="10250" r="-10250"/>
          <a:stretch/>
        </p:blipFill>
        <p:spPr>
          <a:xfrm>
            <a:off x="0" y="2"/>
            <a:ext cx="5083279" cy="5143498"/>
          </a:xfrm>
          <a:prstGeom prst="rect">
            <a:avLst/>
          </a:prstGeom>
          <a:noFill/>
          <a:ln>
            <a:noFill/>
          </a:ln>
        </p:spPr>
      </p:pic>
      <p:sp>
        <p:nvSpPr>
          <p:cNvPr id="117" name="Google Shape;117;p21"/>
          <p:cNvSpPr txBox="1">
            <a:spLocks noGrp="1"/>
          </p:cNvSpPr>
          <p:nvPr>
            <p:ph type="title"/>
          </p:nvPr>
        </p:nvSpPr>
        <p:spPr>
          <a:xfrm>
            <a:off x="1" y="0"/>
            <a:ext cx="4571999" cy="1482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solidFill>
                  <a:srgbClr val="0000FF"/>
                </a:solidFill>
              </a:rPr>
              <a:t>Teachers and</a:t>
            </a:r>
            <a:endParaRPr dirty="0">
              <a:solidFill>
                <a:srgbClr val="0000FF"/>
              </a:solidFill>
            </a:endParaRPr>
          </a:p>
          <a:p>
            <a:pPr marL="0" lvl="0" indent="0" rtl="0">
              <a:spcBef>
                <a:spcPts val="0"/>
              </a:spcBef>
              <a:spcAft>
                <a:spcPts val="0"/>
              </a:spcAft>
              <a:buNone/>
            </a:pPr>
            <a:r>
              <a:rPr lang="en" dirty="0">
                <a:solidFill>
                  <a:srgbClr val="0000FF"/>
                </a:solidFill>
              </a:rPr>
              <a:t>Students First</a:t>
            </a:r>
            <a:endParaRPr dirty="0">
              <a:solidFill>
                <a:srgbClr val="0000FF"/>
              </a:solidFill>
            </a:endParaRPr>
          </a:p>
        </p:txBody>
      </p:sp>
      <p:sp>
        <p:nvSpPr>
          <p:cNvPr id="118" name="Google Shape;118;p21"/>
          <p:cNvSpPr txBox="1">
            <a:spLocks noGrp="1"/>
          </p:cNvSpPr>
          <p:nvPr>
            <p:ph type="body" idx="2"/>
          </p:nvPr>
        </p:nvSpPr>
        <p:spPr>
          <a:xfrm>
            <a:off x="4997775"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t>Our principles:</a:t>
            </a:r>
            <a:endParaRPr sz="2400" dirty="0"/>
          </a:p>
          <a:p>
            <a:pPr marL="457200" lvl="0" indent="-317500" algn="l" rtl="0">
              <a:spcBef>
                <a:spcPts val="1600"/>
              </a:spcBef>
              <a:spcAft>
                <a:spcPts val="0"/>
              </a:spcAft>
              <a:buSzPts val="1400"/>
              <a:buChar char="●"/>
            </a:pPr>
            <a:r>
              <a:rPr lang="en" sz="1400" dirty="0"/>
              <a:t>Teachers, schools, and students own and control student data</a:t>
            </a:r>
            <a:endParaRPr sz="1400" dirty="0"/>
          </a:p>
          <a:p>
            <a:pPr marL="457200" lvl="0" indent="-317500" algn="l" rtl="0">
              <a:spcBef>
                <a:spcPts val="0"/>
              </a:spcBef>
              <a:spcAft>
                <a:spcPts val="0"/>
              </a:spcAft>
              <a:buSzPts val="1400"/>
              <a:buChar char="●"/>
            </a:pPr>
            <a:r>
              <a:rPr lang="en" sz="1400" dirty="0"/>
              <a:t>Novice teachers benefit from access to resources created by experienced teachers</a:t>
            </a:r>
            <a:endParaRPr sz="1400" dirty="0"/>
          </a:p>
          <a:p>
            <a:pPr marL="457200" lvl="0" indent="-317500" algn="l" rtl="0">
              <a:spcBef>
                <a:spcPts val="0"/>
              </a:spcBef>
              <a:spcAft>
                <a:spcPts val="0"/>
              </a:spcAft>
              <a:buSzPts val="1400"/>
              <a:buChar char="●"/>
            </a:pPr>
            <a:r>
              <a:rPr lang="en" sz="1400" dirty="0"/>
              <a:t>Self-grading resources free teachers to teach, with immediate interventions</a:t>
            </a:r>
            <a:endParaRPr sz="1400" dirty="0"/>
          </a:p>
          <a:p>
            <a:pPr marL="457200" lvl="0" indent="-317500" algn="l" rtl="0">
              <a:spcBef>
                <a:spcPts val="0"/>
              </a:spcBef>
              <a:spcAft>
                <a:spcPts val="0"/>
              </a:spcAft>
              <a:buSzPts val="1400"/>
              <a:buChar char="●"/>
            </a:pPr>
            <a:r>
              <a:rPr lang="en" sz="1400" dirty="0"/>
              <a:t>Paperless saves time and money</a:t>
            </a:r>
            <a:endParaRPr sz="1400" dirty="0"/>
          </a:p>
          <a:p>
            <a:pPr marL="457200" lvl="0" indent="-317500" algn="l" rtl="0">
              <a:spcBef>
                <a:spcPts val="0"/>
              </a:spcBef>
              <a:spcAft>
                <a:spcPts val="0"/>
              </a:spcAft>
              <a:buSzPts val="1400"/>
              <a:buChar char="●"/>
            </a:pPr>
            <a:r>
              <a:rPr lang="en" sz="1400" dirty="0"/>
              <a:t>Empowered learners</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Freeing teachers to teach</a:t>
            </a:r>
            <a:endParaRPr/>
          </a:p>
        </p:txBody>
      </p:sp>
      <p:sp>
        <p:nvSpPr>
          <p:cNvPr id="124" name="Google Shape;124;p22"/>
          <p:cNvSpPr txBox="1">
            <a:spLocks noGrp="1"/>
          </p:cNvSpPr>
          <p:nvPr>
            <p:ph type="body" idx="1"/>
          </p:nvPr>
        </p:nvSpPr>
        <p:spPr>
          <a:xfrm>
            <a:off x="471900" y="2153275"/>
            <a:ext cx="8222100" cy="2726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Self-grading (or minimal grading) resources save time</a:t>
            </a:r>
          </a:p>
          <a:p>
            <a:pPr marL="457200" lvl="0" indent="-342900" algn="l" rtl="0">
              <a:spcBef>
                <a:spcPts val="0"/>
              </a:spcBef>
              <a:spcAft>
                <a:spcPts val="0"/>
              </a:spcAft>
              <a:buSzPts val="1800"/>
              <a:buChar char="●"/>
            </a:pPr>
            <a:r>
              <a:rPr lang="en" sz="1800" dirty="0"/>
              <a:t>Actionable data – educators can intervene, advance, or accelerate</a:t>
            </a:r>
            <a:endParaRPr sz="1800" dirty="0"/>
          </a:p>
          <a:p>
            <a:pPr marL="457200" lvl="0" indent="-342900" algn="l" rtl="0">
              <a:spcBef>
                <a:spcPts val="0"/>
              </a:spcBef>
              <a:spcAft>
                <a:spcPts val="0"/>
              </a:spcAft>
              <a:buSzPts val="1800"/>
              <a:buChar char="●"/>
            </a:pPr>
            <a:r>
              <a:rPr lang="en" sz="1800" dirty="0"/>
              <a:t>Paperless means less waste (no paper, lamination, or copier expense) and less time to produce paper resources</a:t>
            </a:r>
            <a:endParaRPr sz="1800" dirty="0"/>
          </a:p>
          <a:p>
            <a:pPr marL="457200" lvl="0" indent="-342900" algn="l" rtl="0">
              <a:spcBef>
                <a:spcPts val="0"/>
              </a:spcBef>
              <a:spcAft>
                <a:spcPts val="0"/>
              </a:spcAft>
              <a:buSzPts val="1800"/>
              <a:buChar char="●"/>
            </a:pPr>
            <a:r>
              <a:rPr lang="en" sz="1800" dirty="0"/>
              <a:t>Access to ready-made materials from experienced teachers means less prep time</a:t>
            </a: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Membership Capabilities </a:t>
            </a:r>
            <a:endParaRPr dirty="0"/>
          </a:p>
        </p:txBody>
      </p:sp>
      <p:sp>
        <p:nvSpPr>
          <p:cNvPr id="124" name="Google Shape;124;p22"/>
          <p:cNvSpPr txBox="1">
            <a:spLocks noGrp="1"/>
          </p:cNvSpPr>
          <p:nvPr>
            <p:ph type="body" idx="1"/>
          </p:nvPr>
        </p:nvSpPr>
        <p:spPr>
          <a:xfrm>
            <a:off x="471900" y="2153275"/>
            <a:ext cx="8222100" cy="2726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2200" dirty="0"/>
              <a:t>A</a:t>
            </a:r>
            <a:r>
              <a:rPr lang="en-US" sz="2200" b="0" i="0" dirty="0">
                <a:effectLst/>
                <a:latin typeface="Segoe UI" panose="020B0502040204020203" pitchFamily="34" charset="0"/>
              </a:rPr>
              <a:t>ssign Students Targeted, Individualized Curriculum</a:t>
            </a:r>
          </a:p>
          <a:p>
            <a:pPr indent="-342900">
              <a:buSzPts val="1800"/>
            </a:pPr>
            <a:r>
              <a:rPr lang="en-US" sz="2200" b="0" i="0" dirty="0">
                <a:effectLst/>
                <a:latin typeface="Segoe UI" panose="020B0502040204020203" pitchFamily="34" charset="0"/>
              </a:rPr>
              <a:t>Purchase Ready-Made Curriculum in the Store</a:t>
            </a:r>
            <a:endParaRPr lang="en-US" sz="2200" dirty="0">
              <a:latin typeface="Segoe UI" panose="020B0502040204020203" pitchFamily="34" charset="0"/>
            </a:endParaRPr>
          </a:p>
          <a:p>
            <a:pPr indent="-342900">
              <a:buSzPts val="1800"/>
            </a:pPr>
            <a:r>
              <a:rPr lang="en-US" sz="2200" b="0" i="0" dirty="0">
                <a:effectLst/>
                <a:latin typeface="Segoe UI" panose="020B0502040204020203" pitchFamily="34" charset="0"/>
              </a:rPr>
              <a:t>Create Customize Curriculum in the Studio</a:t>
            </a:r>
          </a:p>
          <a:p>
            <a:pPr indent="-342900">
              <a:buSzPts val="1800"/>
            </a:pPr>
            <a:r>
              <a:rPr lang="en-US" sz="2200" b="0" i="0" dirty="0">
                <a:effectLst/>
                <a:latin typeface="Segoe UI" panose="020B0502040204020203" pitchFamily="34" charset="0"/>
              </a:rPr>
              <a:t>Track Student Progress and Gain Performance Insights with Reports </a:t>
            </a:r>
          </a:p>
        </p:txBody>
      </p:sp>
    </p:spTree>
    <p:extLst>
      <p:ext uri="{BB962C8B-B14F-4D97-AF65-F5344CB8AC3E}">
        <p14:creationId xmlns:p14="http://schemas.microsoft.com/office/powerpoint/2010/main" val="198790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3" descr="Boom Cards provide a great way to incorporate technology in your classroom. Boom Cards play on interactive whiteboards, computers, and tablets. I made this video for those of you who want to know more about setting up and managing a class in the most effective way. I will talk about how to add students to your virtual classroom, how to assign decks, how to differentiate learning, how you can monitor your students' progress, and lastly, how your students can sign in.&#10;&#10;Find more Boom Cards here:&#10;https://wow.boomlearning.com/author/tinyteachingshack?ref=1" title="Managing a Class on Boom Learning 1">
            <a:hlinkClick r:id="rId3"/>
          </p:cNvPr>
          <p:cNvPicPr preferRelativeResize="0"/>
          <p:nvPr/>
        </p:nvPicPr>
        <p:blipFill>
          <a:blip r:embed="rId4">
            <a:alphaModFix/>
          </a:blip>
          <a:stretch>
            <a:fillRect/>
          </a:stretch>
        </p:blipFill>
        <p:spPr>
          <a:xfrm>
            <a:off x="1183250" y="65050"/>
            <a:ext cx="6771256" cy="5078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4" descr="Learn about integrating Boom Cards with your Google Classroom" title="Boom Cards + Google Classroom">
            <a:hlinkClick r:id="rId3"/>
          </p:cNvPr>
          <p:cNvPicPr preferRelativeResize="0"/>
          <p:nvPr/>
        </p:nvPicPr>
        <p:blipFill>
          <a:blip r:embed="rId4">
            <a:alphaModFix/>
          </a:blip>
          <a:stretch>
            <a:fillRect/>
          </a:stretch>
        </p:blipFill>
        <p:spPr>
          <a:xfrm>
            <a:off x="966150" y="18700"/>
            <a:ext cx="6858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5" descr="This video is a short tutorial for making copies of decks, sharing decks you've made with a few co-workers, and transferring decks to a co-creator." title="Share, Clone &amp; Transfer">
            <a:hlinkClick r:id="rId3"/>
          </p:cNvPr>
          <p:cNvPicPr preferRelativeResize="0"/>
          <p:nvPr/>
        </p:nvPicPr>
        <p:blipFill>
          <a:blip r:embed="rId4">
            <a:alphaModFix/>
          </a:blip>
          <a:stretch>
            <a:fillRect/>
          </a:stretch>
        </p:blipFill>
        <p:spPr>
          <a:xfrm>
            <a:off x="1101275" y="103163"/>
            <a:ext cx="6582900" cy="4937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6" descr="Boom Learning Studio Demo by Rachel Lynette and Mary Oemig with Danielle Knight of Study All Knight" title="Studio Demo with Rachel Lynette &amp; Danielle Knight Study All Knight">
            <a:hlinkClick r:id="rId3"/>
          </p:cNvPr>
          <p:cNvPicPr preferRelativeResize="0"/>
          <p:nvPr/>
        </p:nvPicPr>
        <p:blipFill>
          <a:blip r:embed="rId4">
            <a:alphaModFix/>
          </a:blip>
          <a:stretch>
            <a:fillRect/>
          </a:stretch>
        </p:blipFill>
        <p:spPr>
          <a:xfrm>
            <a:off x="1187575" y="113225"/>
            <a:ext cx="6605442" cy="4954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Top-notch community &amp; customer service</a:t>
            </a:r>
            <a:endParaRPr/>
          </a:p>
        </p:txBody>
      </p:sp>
      <p:sp>
        <p:nvSpPr>
          <p:cNvPr id="150" name="Google Shape;150;p27"/>
          <p:cNvSpPr txBox="1">
            <a:spLocks noGrp="1"/>
          </p:cNvSpPr>
          <p:nvPr>
            <p:ph type="body" idx="1"/>
          </p:nvPr>
        </p:nvSpPr>
        <p:spPr>
          <a:xfrm>
            <a:off x="471900" y="2153275"/>
            <a:ext cx="6260496" cy="225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Boom Learning manages closed Facebook support groups, so teachers can learn from each other and Boom Learning how to use the tools</a:t>
            </a:r>
            <a:endParaRPr sz="1800" dirty="0"/>
          </a:p>
          <a:p>
            <a:pPr marL="457200" lvl="0" indent="-342900" algn="l" rtl="0">
              <a:spcBef>
                <a:spcPts val="0"/>
              </a:spcBef>
              <a:spcAft>
                <a:spcPts val="0"/>
              </a:spcAft>
              <a:buSzPts val="1800"/>
              <a:buChar char="●"/>
            </a:pPr>
            <a:r>
              <a:rPr lang="en" sz="1800" dirty="0"/>
              <a:t>Boom Learning is continuously improving its support tools</a:t>
            </a:r>
            <a:endParaRPr sz="1800" dirty="0"/>
          </a:p>
          <a:p>
            <a:pPr marL="457200" lvl="0" indent="-342900" algn="l" rtl="0">
              <a:spcBef>
                <a:spcPts val="0"/>
              </a:spcBef>
              <a:spcAft>
                <a:spcPts val="0"/>
              </a:spcAft>
              <a:buSzPts val="1800"/>
              <a:buChar char="●"/>
            </a:pPr>
            <a:r>
              <a:rPr lang="en" sz="1800" dirty="0"/>
              <a:t>Boom Learning has highly responsive customer service</a:t>
            </a:r>
            <a:endParaRPr sz="1800" dirty="0"/>
          </a:p>
        </p:txBody>
      </p:sp>
      <p:pic>
        <p:nvPicPr>
          <p:cNvPr id="5" name="Picture 4">
            <a:extLst>
              <a:ext uri="{FF2B5EF4-FFF2-40B4-BE49-F238E27FC236}">
                <a16:creationId xmlns:a16="http://schemas.microsoft.com/office/drawing/2014/main" id="{71AE33C7-DA93-4C4A-95F1-F204FDBF35E1}"/>
              </a:ext>
            </a:extLst>
          </p:cNvPr>
          <p:cNvPicPr>
            <a:picLocks noChangeAspect="1"/>
          </p:cNvPicPr>
          <p:nvPr/>
        </p:nvPicPr>
        <p:blipFill>
          <a:blip r:embed="rId3"/>
          <a:stretch>
            <a:fillRect/>
          </a:stretch>
        </p:blipFill>
        <p:spPr>
          <a:xfrm>
            <a:off x="6732396" y="2527252"/>
            <a:ext cx="1961604" cy="14164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1528A0-41EC-4EF3-AB11-722B1958CF84}"/>
              </a:ext>
            </a:extLst>
          </p:cNvPr>
          <p:cNvSpPr>
            <a:spLocks noGrp="1"/>
          </p:cNvSpPr>
          <p:nvPr>
            <p:ph type="title"/>
          </p:nvPr>
        </p:nvSpPr>
        <p:spPr>
          <a:xfrm>
            <a:off x="471900" y="738725"/>
            <a:ext cx="8222100" cy="767700"/>
          </a:xfrm>
        </p:spPr>
        <p:txBody>
          <a:bodyPr/>
          <a:lstStyle/>
          <a:p>
            <a:r>
              <a:rPr lang="en-US" dirty="0"/>
              <a:t>Benefits and Features</a:t>
            </a:r>
          </a:p>
        </p:txBody>
      </p:sp>
      <p:sp>
        <p:nvSpPr>
          <p:cNvPr id="9" name="Text Placeholder 2">
            <a:extLst>
              <a:ext uri="{FF2B5EF4-FFF2-40B4-BE49-F238E27FC236}">
                <a16:creationId xmlns:a16="http://schemas.microsoft.com/office/drawing/2014/main" id="{2EB85ACC-B1BA-4407-B022-777BA9A4D6F3}"/>
              </a:ext>
            </a:extLst>
          </p:cNvPr>
          <p:cNvSpPr>
            <a:spLocks noGrp="1"/>
          </p:cNvSpPr>
          <p:nvPr>
            <p:ph type="body" idx="1"/>
          </p:nvPr>
        </p:nvSpPr>
        <p:spPr>
          <a:xfrm>
            <a:off x="471900" y="1919075"/>
            <a:ext cx="8222100" cy="2710200"/>
          </a:xfrm>
        </p:spPr>
        <p:txBody>
          <a:bodyPr/>
          <a:lstStyle/>
          <a:p>
            <a:r>
              <a:rPr lang="en-US" sz="1800" dirty="0">
                <a:solidFill>
                  <a:schemeClr val="tx2"/>
                </a:solidFill>
              </a:rPr>
              <a:t>The brainchild of a developer turned senator, with an education focus, and of a tech industry attorney turned educator.</a:t>
            </a:r>
            <a:endParaRPr lang="en-US" sz="1800" dirty="0">
              <a:solidFill>
                <a:schemeClr val="tx2"/>
              </a:solidFill>
              <a:latin typeface="Helvetica Neue"/>
            </a:endParaRPr>
          </a:p>
          <a:p>
            <a:r>
              <a:rPr lang="en-US" dirty="0">
                <a:solidFill>
                  <a:schemeClr val="tx2"/>
                </a:solidFill>
                <a:latin typeface="Segoe UI" panose="020B0502040204020203" pitchFamily="34" charset="0"/>
              </a:rPr>
              <a:t>Teacher Centric</a:t>
            </a:r>
            <a:endParaRPr lang="en-US" b="0" i="0" dirty="0">
              <a:solidFill>
                <a:schemeClr val="tx2"/>
              </a:solidFill>
              <a:effectLst/>
              <a:latin typeface="Segoe UI" panose="020B0502040204020203" pitchFamily="34" charset="0"/>
            </a:endParaRPr>
          </a:p>
          <a:p>
            <a:r>
              <a:rPr lang="en-US" b="0" i="0" dirty="0">
                <a:solidFill>
                  <a:schemeClr val="tx2"/>
                </a:solidFill>
                <a:effectLst/>
                <a:latin typeface="Helvetica Neue"/>
              </a:rPr>
              <a:t>Secure</a:t>
            </a:r>
          </a:p>
          <a:p>
            <a:r>
              <a:rPr lang="en-US" b="0" i="0" dirty="0">
                <a:solidFill>
                  <a:schemeClr val="tx2"/>
                </a:solidFill>
                <a:effectLst/>
                <a:latin typeface="Helvetica Neue"/>
              </a:rPr>
              <a:t>Instant Feedback for Students</a:t>
            </a:r>
          </a:p>
          <a:p>
            <a:r>
              <a:rPr lang="en-US" dirty="0">
                <a:solidFill>
                  <a:schemeClr val="tx2"/>
                </a:solidFill>
                <a:latin typeface="Helvetica Neue"/>
              </a:rPr>
              <a:t>Gamified Learning</a:t>
            </a:r>
            <a:endParaRPr lang="en-US" b="0" i="0" dirty="0">
              <a:solidFill>
                <a:schemeClr val="tx2"/>
              </a:solidFill>
              <a:effectLst/>
              <a:latin typeface="Helvetica Neue"/>
            </a:endParaRPr>
          </a:p>
          <a:p>
            <a:pPr algn="l"/>
            <a:r>
              <a:rPr lang="en-US" b="0" i="0" dirty="0">
                <a:solidFill>
                  <a:schemeClr val="tx2"/>
                </a:solidFill>
                <a:effectLst/>
                <a:latin typeface="Helvetica Neue"/>
              </a:rPr>
              <a:t>Self-Grading with actionable data </a:t>
            </a:r>
          </a:p>
        </p:txBody>
      </p:sp>
      <p:pic>
        <p:nvPicPr>
          <p:cNvPr id="1026" name="Picture 2">
            <a:extLst>
              <a:ext uri="{FF2B5EF4-FFF2-40B4-BE49-F238E27FC236}">
                <a16:creationId xmlns:a16="http://schemas.microsoft.com/office/drawing/2014/main" id="{90487D1F-A10D-4DCC-B811-850874164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755" y="2470763"/>
            <a:ext cx="2878016" cy="215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77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4" descr="Boom Cards make teacher life better. Self-grading, no copying, engaging." title="Boom Cards are Magical">
            <a:hlinkClick r:id="rId3"/>
          </p:cNvPr>
          <p:cNvPicPr preferRelativeResize="0"/>
          <p:nvPr/>
        </p:nvPicPr>
        <p:blipFill>
          <a:blip r:embed="rId4">
            <a:alphaModFix/>
          </a:blip>
          <a:stretch>
            <a:fillRect/>
          </a:stretch>
        </p:blipFill>
        <p:spPr>
          <a:xfrm>
            <a:off x="1143000" y="6124"/>
            <a:ext cx="6857992"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5" descr="Boom Cards provide a great way to incorporate technology in your classroom. Boom Cards play on interactive whiteboards, computers, and tablets. You can create a free account at boomlearning.com and try my freebie. :)&#10;&#10;Find more Boom Cards here:&#10;https://wow.boomlearning.com/author/tinyteachingshack?ref=1&#10;&#10;https://www.teacherspayteachers.com/Product/Valentines-Day-Parts-of-Speech-Free-Boom-Cards-3631738" title="What are Boom Cards">
            <a:hlinkClick r:id="rId3"/>
          </p:cNvPr>
          <p:cNvPicPr preferRelativeResize="0"/>
          <p:nvPr/>
        </p:nvPicPr>
        <p:blipFill>
          <a:blip r:embed="rId4">
            <a:alphaModFix/>
          </a:blip>
          <a:stretch>
            <a:fillRect/>
          </a:stretch>
        </p:blipFill>
        <p:spPr>
          <a:xfrm>
            <a:off x="1088375" y="0"/>
            <a:ext cx="6857972"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mt="48000"/>
          </a:blip>
          <a:stretch>
            <a:fillRect/>
          </a:stretch>
        </p:blipFill>
        <p:spPr>
          <a:xfrm>
            <a:off x="-43150" y="-161125"/>
            <a:ext cx="9257006" cy="6171946"/>
          </a:xfrm>
          <a:prstGeom prst="rect">
            <a:avLst/>
          </a:prstGeom>
          <a:noFill/>
          <a:ln>
            <a:noFill/>
          </a:ln>
        </p:spPr>
      </p:pic>
      <p:sp>
        <p:nvSpPr>
          <p:cNvPr id="85" name="Google Shape;85;p16"/>
          <p:cNvSpPr txBox="1">
            <a:spLocks noGrp="1"/>
          </p:cNvSpPr>
          <p:nvPr>
            <p:ph type="title"/>
          </p:nvPr>
        </p:nvSpPr>
        <p:spPr>
          <a:xfrm>
            <a:off x="427375" y="180875"/>
            <a:ext cx="8716500" cy="517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a:t>BYOD (bring your own devices)</a:t>
            </a:r>
            <a:endParaRPr sz="4800" b="1"/>
          </a:p>
          <a:p>
            <a:pPr marL="0" lvl="0" indent="0" algn="l" rtl="0">
              <a:spcBef>
                <a:spcPts val="0"/>
              </a:spcBef>
              <a:spcAft>
                <a:spcPts val="0"/>
              </a:spcAft>
              <a:buNone/>
            </a:pPr>
            <a:r>
              <a:rPr lang="en" sz="4800" b="1"/>
              <a:t>Assignment system agnostic</a:t>
            </a:r>
            <a:endParaRPr sz="4800" b="1"/>
          </a:p>
          <a:p>
            <a:pPr marL="0" lvl="0" indent="0" algn="l" rtl="0">
              <a:spcBef>
                <a:spcPts val="0"/>
              </a:spcBef>
              <a:spcAft>
                <a:spcPts val="0"/>
              </a:spcAft>
              <a:buNone/>
            </a:pPr>
            <a:r>
              <a:rPr lang="en" sz="4800" b="1"/>
              <a:t>Private and secure</a:t>
            </a:r>
            <a:endParaRPr sz="4800" b="1"/>
          </a:p>
          <a:p>
            <a:pPr marL="0" lvl="0" indent="0" algn="l" rtl="0">
              <a:spcBef>
                <a:spcPts val="0"/>
              </a:spcBef>
              <a:spcAft>
                <a:spcPts val="0"/>
              </a:spcAft>
              <a:buNone/>
            </a:pPr>
            <a:r>
              <a:rPr lang="en" sz="4800" b="1"/>
              <a:t>Self-grading</a:t>
            </a:r>
            <a:endParaRPr sz="4800" b="1"/>
          </a:p>
          <a:p>
            <a:pPr marL="0" lvl="0" indent="0" algn="l" rtl="0">
              <a:spcBef>
                <a:spcPts val="0"/>
              </a:spcBef>
              <a:spcAft>
                <a:spcPts val="0"/>
              </a:spcAft>
              <a:buNone/>
            </a:pPr>
            <a:r>
              <a:rPr lang="en" sz="4800" b="1"/>
              <a:t>Paperless</a:t>
            </a:r>
            <a:endParaRPr sz="4800" b="1"/>
          </a:p>
          <a:p>
            <a:pPr marL="0" lvl="0" indent="0" algn="l" rtl="0">
              <a:spcBef>
                <a:spcPts val="0"/>
              </a:spcBef>
              <a:spcAft>
                <a:spcPts val="0"/>
              </a:spcAft>
              <a:buNone/>
            </a:pPr>
            <a:r>
              <a:rPr lang="en" sz="4800" b="1"/>
              <a:t>Ready made or DIY</a:t>
            </a:r>
            <a:endParaRPr sz="4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BYOD:</a:t>
            </a:r>
            <a:endParaRPr/>
          </a:p>
          <a:p>
            <a:pPr marL="0" lvl="0" indent="0" algn="l" rtl="0">
              <a:spcBef>
                <a:spcPts val="0"/>
              </a:spcBef>
              <a:spcAft>
                <a:spcPts val="0"/>
              </a:spcAft>
              <a:buNone/>
            </a:pPr>
            <a:r>
              <a:rPr lang="en"/>
              <a:t>Boom Learning Works with What You Have</a:t>
            </a:r>
            <a:endParaRPr/>
          </a:p>
        </p:txBody>
      </p:sp>
      <p:sp>
        <p:nvSpPr>
          <p:cNvPr id="91" name="Google Shape;91;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tx2"/>
                </a:solidFill>
              </a:rPr>
              <a:t>Compatible with your existing tools, Boom Learning works with a wide variety of hardware. </a:t>
            </a:r>
            <a:endParaRPr sz="1800" dirty="0">
              <a:solidFill>
                <a:schemeClr val="tx2"/>
              </a:solidFill>
            </a:endParaRPr>
          </a:p>
          <a:p>
            <a:pPr marL="400050" indent="-285750">
              <a:lnSpc>
                <a:spcPct val="100000"/>
              </a:lnSpc>
              <a:spcBef>
                <a:spcPts val="1600"/>
              </a:spcBef>
              <a:buSzPts val="1800"/>
            </a:pPr>
            <a:r>
              <a:rPr lang="en-US" sz="1800" dirty="0">
                <a:solidFill>
                  <a:schemeClr val="tx2"/>
                </a:solidFill>
              </a:rPr>
              <a:t>Chrome, Firefox, Safari, and Edge</a:t>
            </a:r>
          </a:p>
          <a:p>
            <a:pPr marL="400050" indent="-285750">
              <a:lnSpc>
                <a:spcPct val="100000"/>
              </a:lnSpc>
              <a:spcBef>
                <a:spcPts val="1600"/>
              </a:spcBef>
              <a:buSzPts val="1800"/>
            </a:pPr>
            <a:r>
              <a:rPr lang="en-US" sz="1800" dirty="0">
                <a:solidFill>
                  <a:schemeClr val="tx2"/>
                </a:solidFill>
              </a:rPr>
              <a:t>Chromebooks, laptops, and desktops </a:t>
            </a:r>
          </a:p>
          <a:p>
            <a:pPr marL="400050" indent="-285750">
              <a:lnSpc>
                <a:spcPct val="100000"/>
              </a:lnSpc>
              <a:spcBef>
                <a:spcPts val="1600"/>
              </a:spcBef>
              <a:buSzPts val="1800"/>
            </a:pPr>
            <a:r>
              <a:rPr lang="en-US" sz="1800" dirty="0">
                <a:solidFill>
                  <a:schemeClr val="tx2"/>
                </a:solidFill>
              </a:rPr>
              <a:t>Apps available for iPads, Android tablets, and Kindle Fire</a:t>
            </a:r>
          </a:p>
          <a:p>
            <a:pPr marL="400050" indent="-285750">
              <a:lnSpc>
                <a:spcPct val="100000"/>
              </a:lnSpc>
              <a:spcBef>
                <a:spcPts val="1600"/>
              </a:spcBef>
              <a:buSzPts val="1800"/>
            </a:pPr>
            <a:r>
              <a:rPr lang="en-US" sz="1800" dirty="0">
                <a:solidFill>
                  <a:schemeClr val="tx2"/>
                </a:solidFill>
              </a:rPr>
              <a:t>Even works on smartphones (iOS and Android)</a:t>
            </a:r>
            <a:endParaRPr sz="1800" dirty="0">
              <a:solidFill>
                <a:schemeClr val="tx2"/>
              </a:solidFill>
            </a:endParaRPr>
          </a:p>
        </p:txBody>
      </p:sp>
      <p:pic>
        <p:nvPicPr>
          <p:cNvPr id="6" name="Picture 5">
            <a:extLst>
              <a:ext uri="{FF2B5EF4-FFF2-40B4-BE49-F238E27FC236}">
                <a16:creationId xmlns:a16="http://schemas.microsoft.com/office/drawing/2014/main" id="{6C3CE6B0-9758-46AC-8935-020A1496FEAF}"/>
              </a:ext>
            </a:extLst>
          </p:cNvPr>
          <p:cNvPicPr>
            <a:picLocks noChangeAspect="1"/>
          </p:cNvPicPr>
          <p:nvPr/>
        </p:nvPicPr>
        <p:blipFill>
          <a:blip r:embed="rId3"/>
          <a:stretch>
            <a:fillRect/>
          </a:stretch>
        </p:blipFill>
        <p:spPr>
          <a:xfrm>
            <a:off x="7085533" y="3451382"/>
            <a:ext cx="1608467" cy="11778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ASSIGNMENT SYSTEM AGNOSTIC</a:t>
            </a:r>
            <a:endParaRPr/>
          </a:p>
          <a:p>
            <a:pPr marL="0" lvl="0" indent="0" algn="l" rtl="0">
              <a:spcBef>
                <a:spcPts val="0"/>
              </a:spcBef>
              <a:spcAft>
                <a:spcPts val="0"/>
              </a:spcAft>
              <a:buNone/>
            </a:pPr>
            <a:r>
              <a:rPr lang="en"/>
              <a:t>Boom Learning Works with What You Have</a:t>
            </a:r>
            <a:endParaRPr/>
          </a:p>
        </p:txBody>
      </p:sp>
      <p:sp>
        <p:nvSpPr>
          <p:cNvPr id="97" name="Google Shape;97;p18"/>
          <p:cNvSpPr txBox="1">
            <a:spLocks noGrp="1"/>
          </p:cNvSpPr>
          <p:nvPr>
            <p:ph type="body" idx="1"/>
          </p:nvPr>
        </p:nvSpPr>
        <p:spPr>
          <a:xfrm>
            <a:off x="471900" y="1919075"/>
            <a:ext cx="7747652" cy="296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tx2"/>
                </a:solidFill>
              </a:rPr>
              <a:t>Teachers can use existing LMS with Hyperplay links (to record progress) or Fastplay Pins.</a:t>
            </a:r>
            <a:endParaRPr sz="1800" dirty="0">
              <a:solidFill>
                <a:schemeClr val="tx2"/>
              </a:solidFill>
            </a:endParaRPr>
          </a:p>
          <a:p>
            <a:pPr marL="457200" lvl="0" indent="-342900" algn="l" rtl="0">
              <a:spcBef>
                <a:spcPts val="1600"/>
              </a:spcBef>
              <a:spcAft>
                <a:spcPts val="0"/>
              </a:spcAft>
              <a:buSzPts val="1800"/>
              <a:buChar char="●"/>
            </a:pPr>
            <a:r>
              <a:rPr lang="en" sz="1800" dirty="0">
                <a:solidFill>
                  <a:schemeClr val="tx2"/>
                </a:solidFill>
              </a:rPr>
              <a:t>Google Classroom</a:t>
            </a:r>
            <a:endParaRPr sz="1800" dirty="0">
              <a:solidFill>
                <a:schemeClr val="tx2"/>
              </a:solidFill>
            </a:endParaRPr>
          </a:p>
          <a:p>
            <a:pPr marL="457200" lvl="0" indent="-342900" algn="l" rtl="0">
              <a:spcBef>
                <a:spcPts val="0"/>
              </a:spcBef>
              <a:spcAft>
                <a:spcPts val="0"/>
              </a:spcAft>
              <a:buSzPts val="1800"/>
              <a:buChar char="●"/>
            </a:pPr>
            <a:r>
              <a:rPr lang="en" sz="1800" dirty="0">
                <a:solidFill>
                  <a:schemeClr val="tx2"/>
                </a:solidFill>
              </a:rPr>
              <a:t>Microsoft</a:t>
            </a:r>
          </a:p>
          <a:p>
            <a:pPr marL="457200" lvl="0" indent="-342900" algn="l" rtl="0">
              <a:spcBef>
                <a:spcPts val="0"/>
              </a:spcBef>
              <a:spcAft>
                <a:spcPts val="0"/>
              </a:spcAft>
              <a:buSzPts val="1800"/>
              <a:buChar char="●"/>
            </a:pPr>
            <a:r>
              <a:rPr lang="en" sz="1800" dirty="0">
                <a:solidFill>
                  <a:schemeClr val="tx2"/>
                </a:solidFill>
              </a:rPr>
              <a:t>Clever</a:t>
            </a:r>
          </a:p>
          <a:p>
            <a:pPr marL="457200" lvl="0" indent="-342900" algn="l" rtl="0">
              <a:spcBef>
                <a:spcPts val="0"/>
              </a:spcBef>
              <a:spcAft>
                <a:spcPts val="0"/>
              </a:spcAft>
              <a:buSzPts val="1800"/>
              <a:buChar char="●"/>
            </a:pPr>
            <a:r>
              <a:rPr lang="en" sz="1800" dirty="0">
                <a:solidFill>
                  <a:schemeClr val="tx2"/>
                </a:solidFill>
              </a:rPr>
              <a:t>Schoology</a:t>
            </a:r>
          </a:p>
          <a:p>
            <a:pPr marL="457200" lvl="0" indent="-342900" algn="l" rtl="0">
              <a:spcBef>
                <a:spcPts val="0"/>
              </a:spcBef>
              <a:spcAft>
                <a:spcPts val="0"/>
              </a:spcAft>
              <a:buSzPts val="1800"/>
              <a:buChar char="●"/>
            </a:pPr>
            <a:r>
              <a:rPr lang="en" sz="1800" dirty="0">
                <a:solidFill>
                  <a:schemeClr val="tx2"/>
                </a:solidFill>
              </a:rPr>
              <a:t>And more</a:t>
            </a:r>
            <a:endParaRPr sz="1800" dirty="0">
              <a:solidFill>
                <a:schemeClr val="tx2"/>
              </a:solidFill>
            </a:endParaRPr>
          </a:p>
        </p:txBody>
      </p:sp>
      <p:pic>
        <p:nvPicPr>
          <p:cNvPr id="3" name="Picture 2">
            <a:extLst>
              <a:ext uri="{FF2B5EF4-FFF2-40B4-BE49-F238E27FC236}">
                <a16:creationId xmlns:a16="http://schemas.microsoft.com/office/drawing/2014/main" id="{8B461966-0FF1-4FEC-ABFE-DC20E95DFC63}"/>
              </a:ext>
            </a:extLst>
          </p:cNvPr>
          <p:cNvPicPr>
            <a:picLocks noChangeAspect="1"/>
          </p:cNvPicPr>
          <p:nvPr/>
        </p:nvPicPr>
        <p:blipFill>
          <a:blip r:embed="rId3"/>
          <a:stretch>
            <a:fillRect/>
          </a:stretch>
        </p:blipFill>
        <p:spPr>
          <a:xfrm>
            <a:off x="5928529" y="2571750"/>
            <a:ext cx="1808702" cy="19853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COST EFFECTIVE</a:t>
            </a:r>
            <a:endParaRPr/>
          </a:p>
          <a:p>
            <a:pPr marL="0" lvl="0" indent="0" algn="l" rtl="0">
              <a:spcBef>
                <a:spcPts val="0"/>
              </a:spcBef>
              <a:spcAft>
                <a:spcPts val="0"/>
              </a:spcAft>
              <a:buNone/>
            </a:pPr>
            <a:r>
              <a:rPr lang="en"/>
              <a:t>Spend what you need</a:t>
            </a:r>
            <a:endParaRPr/>
          </a:p>
        </p:txBody>
      </p:sp>
      <p:sp>
        <p:nvSpPr>
          <p:cNvPr id="103" name="Google Shape;103;p19"/>
          <p:cNvSpPr txBox="1">
            <a:spLocks noGrp="1"/>
          </p:cNvSpPr>
          <p:nvPr>
            <p:ph type="body" idx="1"/>
          </p:nvPr>
        </p:nvSpPr>
        <p:spPr>
          <a:xfrm>
            <a:off x="471900" y="2270927"/>
            <a:ext cx="8222100" cy="21338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Free Tier Membership for playing Ready-Made decks using Fastplay Pins for educators with a limited budget.</a:t>
            </a:r>
            <a:endParaRPr sz="1800" dirty="0"/>
          </a:p>
          <a:p>
            <a:pPr marL="0" lvl="0" indent="0" algn="l" rtl="0">
              <a:spcBef>
                <a:spcPts val="1600"/>
              </a:spcBef>
              <a:spcAft>
                <a:spcPts val="0"/>
              </a:spcAft>
              <a:buNone/>
            </a:pPr>
            <a:r>
              <a:rPr lang="en" sz="1800" dirty="0"/>
              <a:t>Prices for ready-made materials are set by the experienced teachers who know the need for low-cost, high-quality materials.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COST EFFECTIVE</a:t>
            </a:r>
            <a:endParaRPr/>
          </a:p>
          <a:p>
            <a:pPr marL="0" lvl="0" indent="0" algn="l" rtl="0">
              <a:spcBef>
                <a:spcPts val="0"/>
              </a:spcBef>
              <a:spcAft>
                <a:spcPts val="0"/>
              </a:spcAft>
              <a:buNone/>
            </a:pPr>
            <a:r>
              <a:rPr lang="en"/>
              <a:t>Spend what you need</a:t>
            </a:r>
            <a:endParaRPr/>
          </a:p>
        </p:txBody>
      </p:sp>
      <p:sp>
        <p:nvSpPr>
          <p:cNvPr id="103" name="Google Shape;103;p19"/>
          <p:cNvSpPr txBox="1">
            <a:spLocks noGrp="1"/>
          </p:cNvSpPr>
          <p:nvPr>
            <p:ph type="body" idx="1"/>
          </p:nvPr>
        </p:nvSpPr>
        <p:spPr>
          <a:xfrm>
            <a:off x="471900" y="2140299"/>
            <a:ext cx="8222100" cy="2264476"/>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US" sz="1800" dirty="0"/>
              <a:t>Schools who buy in bulk can obtain a discount on points used to acquire ready-made materials.</a:t>
            </a:r>
          </a:p>
          <a:p>
            <a:pPr marL="0" lvl="0" indent="0" algn="l" rtl="0">
              <a:spcBef>
                <a:spcPts val="1600"/>
              </a:spcBef>
              <a:spcAft>
                <a:spcPts val="0"/>
              </a:spcAft>
              <a:buNone/>
            </a:pPr>
            <a:r>
              <a:rPr lang="en-US" sz="1800" dirty="0"/>
              <a:t>At about $2 per student for a full year of student performance reporting. </a:t>
            </a:r>
          </a:p>
          <a:p>
            <a:pPr marL="0" lvl="0" indent="0" algn="l" rtl="0">
              <a:spcBef>
                <a:spcPts val="1600"/>
              </a:spcBef>
              <a:spcAft>
                <a:spcPts val="0"/>
              </a:spcAft>
              <a:buNone/>
            </a:pPr>
            <a:r>
              <a:rPr lang="en-US" sz="1800" dirty="0"/>
              <a:t>Boom Learning is a bargain compared to traditional copying and grading.</a:t>
            </a:r>
          </a:p>
          <a:p>
            <a:pPr marL="0" lvl="0" indent="0" algn="l" rtl="0">
              <a:spcBef>
                <a:spcPts val="1600"/>
              </a:spcBef>
              <a:spcAft>
                <a:spcPts val="1600"/>
              </a:spcAft>
              <a:buNone/>
            </a:pPr>
            <a:endParaRPr sz="1800" dirty="0"/>
          </a:p>
        </p:txBody>
      </p:sp>
    </p:spTree>
    <p:extLst>
      <p:ext uri="{BB962C8B-B14F-4D97-AF65-F5344CB8AC3E}">
        <p14:creationId xmlns:p14="http://schemas.microsoft.com/office/powerpoint/2010/main" val="1252823008"/>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1178</Words>
  <Application>Microsoft Office PowerPoint</Application>
  <PresentationFormat>On-screen Show (16:9)</PresentationFormat>
  <Paragraphs>90</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Helvetica Neue</vt:lpstr>
      <vt:lpstr>Roboto</vt:lpstr>
      <vt:lpstr>Segoe UI</vt:lpstr>
      <vt:lpstr>Material</vt:lpstr>
      <vt:lpstr>PowerPoint Presentation</vt:lpstr>
      <vt:lpstr>Benefits and Features</vt:lpstr>
      <vt:lpstr>PowerPoint Presentation</vt:lpstr>
      <vt:lpstr>PowerPoint Presentation</vt:lpstr>
      <vt:lpstr>BYOD (bring your own devices) Assignment system agnostic Private and secure Self-grading Paperless Ready made or DIY</vt:lpstr>
      <vt:lpstr>BYOD: Boom Learning Works with What You Have</vt:lpstr>
      <vt:lpstr> ASSIGNMENT SYSTEM AGNOSTIC Boom Learning Works with What You Have</vt:lpstr>
      <vt:lpstr> COST EFFECTIVE Spend what you need</vt:lpstr>
      <vt:lpstr> COST EFFECTIVE Spend what you need</vt:lpstr>
      <vt:lpstr>Privacy by Design</vt:lpstr>
      <vt:lpstr>Teachers and Students First</vt:lpstr>
      <vt:lpstr>Freeing teachers to teach</vt:lpstr>
      <vt:lpstr>Membership Capabilities </vt:lpstr>
      <vt:lpstr>PowerPoint Presentation</vt:lpstr>
      <vt:lpstr>PowerPoint Presentation</vt:lpstr>
      <vt:lpstr>PowerPoint Presentation</vt:lpstr>
      <vt:lpstr>PowerPoint Presentation</vt:lpstr>
      <vt:lpstr>Top-notch community &amp; customer service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 RS</dc:creator>
  <cp:lastModifiedBy>Quinn Redfield</cp:lastModifiedBy>
  <cp:revision>1</cp:revision>
  <dcterms:modified xsi:type="dcterms:W3CDTF">2021-07-29T05:45:00Z</dcterms:modified>
</cp:coreProperties>
</file>